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19F35-98D3-41F1-A655-E5798E2329E0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46DEE-33D5-431D-88C4-5B837901FB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5A168-EE6D-4D96-A2E5-2172F95D795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B2250-8780-4FEE-A28B-75D8100DD02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2F496-51CC-4306-9269-CD9000D06998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8EA6-95E1-4FD7-9D0A-8592115030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2895600"/>
          </a:xfrm>
        </p:spPr>
        <p:txBody>
          <a:bodyPr/>
          <a:lstStyle/>
          <a:p>
            <a:pPr algn="ctr"/>
            <a:r>
              <a:rPr lang="en-US" sz="6000" dirty="0"/>
              <a:t/>
            </a:r>
            <a:br>
              <a:rPr lang="en-US" sz="6000" dirty="0"/>
            </a:br>
            <a:endParaRPr lang="en-US" sz="8000" dirty="0"/>
          </a:p>
        </p:txBody>
      </p:sp>
      <p:pic>
        <p:nvPicPr>
          <p:cNvPr id="2052" name="Picture 4" descr="A:\MVC-176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057400"/>
            <a:ext cx="5791200" cy="4343400"/>
          </a:xfrm>
          <a:prstGeom prst="rect">
            <a:avLst/>
          </a:prstGeom>
          <a:noFill/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7010400" cy="1676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4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Noxious Weeds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Noxious Weed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weed that was defined by law  as being especially undesirable, troublesome, or difficult to control </a:t>
            </a:r>
          </a:p>
        </p:txBody>
      </p:sp>
      <p:pic>
        <p:nvPicPr>
          <p:cNvPr id="96260" name="Picture 4" descr="C:\WINDOWS\DESKTOP\My Briefcase\1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4788" y="3429000"/>
            <a:ext cx="3122612" cy="31337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Fight Weeds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Devalue land</a:t>
            </a:r>
          </a:p>
          <a:p>
            <a:pPr lvl="1"/>
            <a:r>
              <a:rPr lang="en-US"/>
              <a:t>lose vegetation </a:t>
            </a:r>
          </a:p>
          <a:p>
            <a:pPr lvl="1"/>
            <a:r>
              <a:rPr lang="en-US"/>
              <a:t>lose soil</a:t>
            </a:r>
          </a:p>
          <a:p>
            <a:pPr lvl="1"/>
            <a:r>
              <a:rPr lang="en-US"/>
              <a:t>lose water quality</a:t>
            </a:r>
          </a:p>
          <a:p>
            <a:r>
              <a:rPr lang="en-US"/>
              <a:t>Cost to control</a:t>
            </a:r>
          </a:p>
          <a:p>
            <a:pPr lvl="1"/>
            <a:r>
              <a:rPr lang="en-US"/>
              <a:t>chemical</a:t>
            </a:r>
          </a:p>
          <a:p>
            <a:pPr lvl="1"/>
            <a:r>
              <a:rPr lang="en-US"/>
              <a:t>labor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67589" name="Picture 5" descr="C:\Corel\Suite8\Graphics\Pictures\Finance\Dollar Sig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981200"/>
            <a:ext cx="2133600" cy="2133600"/>
          </a:xfrm>
          <a:prstGeom prst="rect">
            <a:avLst/>
          </a:prstGeom>
          <a:noFill/>
        </p:spPr>
      </p:pic>
      <p:pic>
        <p:nvPicPr>
          <p:cNvPr id="67590" name="Picture 6" descr="C:\Corel\Suite8\Graphics\Pictures\Finance\Gold Coin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2672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838200"/>
          </a:xfrm>
        </p:spPr>
        <p:txBody>
          <a:bodyPr/>
          <a:lstStyle/>
          <a:p>
            <a:r>
              <a:rPr lang="en-US"/>
              <a:t>Montana Noxious Weed Law</a:t>
            </a: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304800" y="2057400"/>
          <a:ext cx="8534400" cy="3209925"/>
        </p:xfrm>
        <a:graphic>
          <a:graphicData uri="http://schemas.openxmlformats.org/presentationml/2006/ole">
            <p:oleObj spid="_x0000_s1026" name="Document" r:id="rId3" imgW="3828960" imgH="1199880" progId="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Montana Noxious Weed Law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/>
              <a:t>MCA 7-22-2116</a:t>
            </a:r>
          </a:p>
          <a:p>
            <a:r>
              <a:rPr lang="en-US"/>
              <a:t>Unlawful to permit noxious weeds to propagate</a:t>
            </a:r>
          </a:p>
          <a:p>
            <a:r>
              <a:rPr lang="en-US"/>
              <a:t>It is unlawful for any person to permit any noxious weed to propagate or go to seed on his land</a:t>
            </a:r>
          </a:p>
          <a:p>
            <a:pPr lvl="1"/>
            <a:r>
              <a:rPr lang="en-US"/>
              <a:t> except that any person who adheres to the noxious weed management program of his district </a:t>
            </a:r>
          </a:p>
          <a:p>
            <a:pPr lvl="1"/>
            <a:r>
              <a:rPr lang="en-US"/>
              <a:t>who has entered into and is in compliance with a noxious weed management agreement 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Am I In Compliance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686800" cy="3695700"/>
          </a:xfrm>
        </p:spPr>
        <p:txBody>
          <a:bodyPr/>
          <a:lstStyle/>
          <a:p>
            <a:r>
              <a:rPr lang="en-US"/>
              <a:t>Do you have noxious weeds on your land?</a:t>
            </a:r>
          </a:p>
          <a:p>
            <a:r>
              <a:rPr lang="en-US"/>
              <a:t>Do any of those weeds go to seed?</a:t>
            </a:r>
          </a:p>
          <a:p>
            <a:r>
              <a:rPr lang="en-US"/>
              <a:t>Are you trying controlling all those weeds?</a:t>
            </a:r>
          </a:p>
          <a:p>
            <a:r>
              <a:rPr lang="en-US"/>
              <a:t>Do you have a weed plan?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/>
              <a:t>County Process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4972050"/>
          </a:xfrm>
        </p:spPr>
        <p:txBody>
          <a:bodyPr/>
          <a:lstStyle/>
          <a:p>
            <a:r>
              <a:rPr lang="en-US"/>
              <a:t>Weed complaint filed</a:t>
            </a:r>
          </a:p>
          <a:p>
            <a:r>
              <a:rPr lang="en-US"/>
              <a:t>Confirm if weeds are there</a:t>
            </a:r>
          </a:p>
          <a:p>
            <a:r>
              <a:rPr lang="en-US"/>
              <a:t>Send an informational letter </a:t>
            </a:r>
          </a:p>
          <a:p>
            <a:pPr lvl="1"/>
            <a:r>
              <a:rPr lang="en-US"/>
              <a:t>Hope for weed plan </a:t>
            </a:r>
          </a:p>
          <a:p>
            <a:pPr lvl="1"/>
            <a:r>
              <a:rPr lang="en-US"/>
              <a:t>Fulfillment of Plan</a:t>
            </a:r>
          </a:p>
          <a:p>
            <a:r>
              <a:rPr lang="en-US"/>
              <a:t>Violation Letter</a:t>
            </a:r>
          </a:p>
          <a:p>
            <a:r>
              <a:rPr lang="en-US"/>
              <a:t>County Attorney Letter</a:t>
            </a:r>
          </a:p>
          <a:p>
            <a:r>
              <a:rPr lang="en-US"/>
              <a:t>County sprays land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2" descr="C:\Program Files\Corel\WordPerfect Office 2000\graphics\photos\719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7086600" cy="4722813"/>
          </a:xfrm>
          <a:prstGeom prst="rect">
            <a:avLst/>
          </a:prstGeom>
          <a:noFill/>
        </p:spPr>
      </p:pic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Cooperation/Neighbor  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178</Words>
  <Application>Microsoft Office PowerPoint</Application>
  <PresentationFormat>On-screen Show (4:3)</PresentationFormat>
  <Paragraphs>36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 </vt:lpstr>
      <vt:lpstr>What is a Noxious Weed</vt:lpstr>
      <vt:lpstr>Why Fight Weeds</vt:lpstr>
      <vt:lpstr>Montana Noxious Weed Law</vt:lpstr>
      <vt:lpstr>Montana Noxious Weed Law</vt:lpstr>
      <vt:lpstr>Am I In Compliance </vt:lpstr>
      <vt:lpstr>County Process</vt:lpstr>
      <vt:lpstr>Cooperation/Neighbor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 Noel</dc:creator>
  <cp:lastModifiedBy> Noel</cp:lastModifiedBy>
  <cp:revision>2</cp:revision>
  <dcterms:created xsi:type="dcterms:W3CDTF">2015-07-28T23:07:44Z</dcterms:created>
  <dcterms:modified xsi:type="dcterms:W3CDTF">2015-07-28T23:53:54Z</dcterms:modified>
</cp:coreProperties>
</file>